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2620" autoAdjust="0"/>
  </p:normalViewPr>
  <p:slideViewPr>
    <p:cSldViewPr snapToGrid="0">
      <p:cViewPr>
        <p:scale>
          <a:sx n="90" d="100"/>
          <a:sy n="90" d="100"/>
        </p:scale>
        <p:origin x="-186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2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hyperlink" Target="safiyaaideed.netifly.ap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Portfolio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7CEBFF"/>
                </a:solidFill>
              </a:rPr>
              <a:t>Safiya aideed</a:t>
            </a:r>
          </a:p>
          <a:p>
            <a:r>
              <a:rPr lang="en-US" dirty="0" smtClean="0">
                <a:solidFill>
                  <a:srgbClr val="7CEBFF"/>
                </a:solidFill>
              </a:rPr>
              <a:t>Coder academy flex track, 2020</a:t>
            </a:r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3400" y="5467244"/>
            <a:ext cx="497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solidFill>
                  <a:schemeClr val="bg1">
                    <a:lumMod val="95000"/>
                  </a:schemeClr>
                </a:solidFill>
                <a:hlinkClick r:id="rId4" action="ppaction://hlinkfile"/>
              </a:rPr>
              <a:t>safiyaaideed.netlify.app</a:t>
            </a:r>
            <a:endParaRPr lang="en-US" sz="3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7800" y="2959100"/>
            <a:ext cx="1059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Design process and decisions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09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900" y="965200"/>
            <a:ext cx="861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Challenges!</a:t>
            </a:r>
            <a:endParaRPr lang="en-US" sz="3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054100" y="2374900"/>
            <a:ext cx="866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000" dirty="0" smtClean="0"/>
              <a:t>Issues with social media icons.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000" dirty="0" smtClean="0"/>
              <a:t>Having an issue with a line of code and different websites having different answers.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4300" y="711200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Ethical issues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2032000"/>
            <a:ext cx="816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000" dirty="0" smtClean="0"/>
              <a:t>Coming across designs or layout that I liked on the internet but having to personalize </a:t>
            </a:r>
            <a:r>
              <a:rPr lang="en-US" sz="3000" dirty="0" smtClean="0"/>
              <a:t>it.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800" y="914400"/>
            <a:ext cx="623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 smtClean="0"/>
              <a:t>Favourite</a:t>
            </a:r>
            <a:r>
              <a:rPr lang="en-US" sz="3000" dirty="0" smtClean="0"/>
              <a:t> </a:t>
            </a:r>
            <a:r>
              <a:rPr lang="en-US" sz="3000" u="sng" dirty="0" smtClean="0"/>
              <a:t>parts</a:t>
            </a:r>
            <a:endParaRPr lang="en-US" sz="3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171700"/>
            <a:ext cx="8674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First few days of starting the portfolio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Learning how to create a webpage from scratch on my own.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Searching different websites when having issues and always finding the answer.</a:t>
            </a:r>
          </a:p>
          <a:p>
            <a:pPr marL="457200" indent="-457200">
              <a:buFont typeface="Arial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58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=""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sym typeface="Wingdings"/>
              </a:rPr>
              <a:t>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SITEFRAME</a:t>
            </a:r>
            <a:endParaRPr lang="en-US" dirty="0"/>
          </a:p>
        </p:txBody>
      </p:sp>
      <p:pic>
        <p:nvPicPr>
          <p:cNvPr id="2052" name="Picture 4" descr="https://documents.app.lucidchart.com/documents/9e995cb6-b65c-43fa-8582-87ca5208bad4/pages/0_0?a=2301&amp;x=173&amp;y=134&amp;w=1034&amp;h=572&amp;store=1&amp;accept=image%2F*&amp;auth=LCA%2048135a0aad3902ee3e8758d505ba33479e0202c4-ts%3D16052243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209800"/>
            <a:ext cx="73914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0" y="827088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Homepage wireframe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" y="1371600"/>
            <a:ext cx="5702724" cy="5084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10" y="1511815"/>
            <a:ext cx="5563411" cy="48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977900"/>
            <a:ext cx="41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About </a:t>
            </a:r>
            <a:r>
              <a:rPr lang="en-US" smtClean="0"/>
              <a:t>page wireframe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928938"/>
            <a:ext cx="4966759" cy="3458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2" y="3043239"/>
            <a:ext cx="4498625" cy="33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6800" y="7493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</a:t>
            </a:r>
            <a:r>
              <a:rPr lang="en-US" dirty="0" smtClean="0"/>
              <a:t>page wireframe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3" y="2443163"/>
            <a:ext cx="4954367" cy="3617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30" y="2552528"/>
            <a:ext cx="4685222" cy="31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3900" y="647700"/>
            <a:ext cx="45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Blog page wire frame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800225"/>
            <a:ext cx="4411931" cy="3787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68" y="1908154"/>
            <a:ext cx="4515006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2993" y="646211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Projects page wireframe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588"/>
            <a:ext cx="5591632" cy="415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2543481"/>
            <a:ext cx="551816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2000" y="863600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WIREFRAMES FOR MOBILE PHONE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200" y="13843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Homepage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40200" y="1485900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About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64500" y="1497567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Contact</a:t>
            </a: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2" y="3291427"/>
            <a:ext cx="1806296" cy="2919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61" y="3291426"/>
            <a:ext cx="1751792" cy="2979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11" y="3266289"/>
            <a:ext cx="1961319" cy="29446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53" y="3266289"/>
            <a:ext cx="1357313" cy="2944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362" y="3173300"/>
            <a:ext cx="1400175" cy="30376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72" y="3204300"/>
            <a:ext cx="1385886" cy="30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500" y="82550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Wireframes for mobile phone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2500" y="1162566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000" y="1162566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Projects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9" y="1645948"/>
            <a:ext cx="2872501" cy="462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1670028"/>
            <a:ext cx="3314700" cy="4459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6" y="1808824"/>
            <a:ext cx="1918618" cy="4162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57" y="1670028"/>
            <a:ext cx="1982594" cy="43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125</Words>
  <Application>Microsoft Macintosh PowerPoint</Application>
  <PresentationFormat>Widescreen</PresentationFormat>
  <Paragraphs>33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Gill Sans MT</vt:lpstr>
      <vt:lpstr>Wingdings</vt:lpstr>
      <vt:lpstr>Wingdings 2</vt:lpstr>
      <vt:lpstr>Arial</vt:lpstr>
      <vt:lpstr>Dividend</vt:lpstr>
      <vt:lpstr>Portfolio</vt:lpstr>
      <vt:lpstr>SITEFRAME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safiya aideed</dc:creator>
  <cp:lastModifiedBy/>
  <cp:revision>1</cp:revision>
  <dcterms:created xsi:type="dcterms:W3CDTF">2020-11-12T05:34:12Z</dcterms:created>
  <dcterms:modified xsi:type="dcterms:W3CDTF">2020-11-15T05:59:23Z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